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56" r:id="rId5"/>
    <p:sldId id="257" r:id="rId6"/>
    <p:sldId id="261" r:id="rId7"/>
    <p:sldId id="262" r:id="rId8"/>
    <p:sldId id="263" r:id="rId9"/>
    <p:sldId id="258" r:id="rId10"/>
    <p:sldId id="264" r:id="rId11"/>
    <p:sldId id="278" r:id="rId12"/>
    <p:sldId id="272" r:id="rId13"/>
    <p:sldId id="280" r:id="rId14"/>
    <p:sldId id="274" r:id="rId15"/>
    <p:sldId id="281" r:id="rId16"/>
    <p:sldId id="282" r:id="rId1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245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55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Hord" userId="7478402321db30a2" providerId="LiveId" clId="{224CC9B6-A6C2-46C7-BBB9-C6A60C5C4540}"/>
    <pc:docChg chg="undo custSel modSld modMainMaster">
      <pc:chgData name="Steve Hord" userId="7478402321db30a2" providerId="LiveId" clId="{224CC9B6-A6C2-46C7-BBB9-C6A60C5C4540}" dt="2020-10-28T23:59:22.999" v="689" actId="478"/>
      <pc:docMkLst>
        <pc:docMk/>
      </pc:docMkLst>
      <pc:sldChg chg="addSp delSp modSp">
        <pc:chgData name="Steve Hord" userId="7478402321db30a2" providerId="LiveId" clId="{224CC9B6-A6C2-46C7-BBB9-C6A60C5C4540}" dt="2020-10-28T23:43:19.879" v="682" actId="478"/>
        <pc:sldMkLst>
          <pc:docMk/>
          <pc:sldMk cId="3237914124" sldId="256"/>
        </pc:sldMkLst>
        <pc:spChg chg="mod">
          <ac:chgData name="Steve Hord" userId="7478402321db30a2" providerId="LiveId" clId="{224CC9B6-A6C2-46C7-BBB9-C6A60C5C4540}" dt="2020-10-28T23:29:05.317" v="644" actId="207"/>
          <ac:spMkLst>
            <pc:docMk/>
            <pc:sldMk cId="3237914124" sldId="256"/>
            <ac:spMk id="2" creationId="{2FE973FE-1F8B-4DED-8DC0-71E987678976}"/>
          </ac:spMkLst>
        </pc:spChg>
        <pc:spChg chg="mod">
          <ac:chgData name="Steve Hord" userId="7478402321db30a2" providerId="LiveId" clId="{224CC9B6-A6C2-46C7-BBB9-C6A60C5C4540}" dt="2020-10-28T22:55:51.283" v="411" actId="12"/>
          <ac:spMkLst>
            <pc:docMk/>
            <pc:sldMk cId="3237914124" sldId="256"/>
            <ac:spMk id="3" creationId="{93383873-F31C-4E31-B4BA-B40D502705CE}"/>
          </ac:spMkLst>
        </pc:spChg>
        <pc:inkChg chg="add del mod">
          <ac:chgData name="Steve Hord" userId="7478402321db30a2" providerId="LiveId" clId="{224CC9B6-A6C2-46C7-BBB9-C6A60C5C4540}" dt="2020-10-28T23:41:36.480" v="681" actId="478"/>
          <ac:inkMkLst>
            <pc:docMk/>
            <pc:sldMk cId="3237914124" sldId="256"/>
            <ac:inkMk id="5" creationId="{664FDE5C-4EDC-4B86-A556-0977F0866D22}"/>
          </ac:inkMkLst>
        </pc:inkChg>
        <pc:inkChg chg="add">
          <ac:chgData name="Steve Hord" userId="7478402321db30a2" providerId="LiveId" clId="{224CC9B6-A6C2-46C7-BBB9-C6A60C5C4540}" dt="2020-10-28T23:00:28.782" v="413" actId="9405"/>
          <ac:inkMkLst>
            <pc:docMk/>
            <pc:sldMk cId="3237914124" sldId="256"/>
            <ac:inkMk id="6" creationId="{BB9E41AB-16C2-481D-B8C5-779DDB04601D}"/>
          </ac:inkMkLst>
        </pc:inkChg>
        <pc:inkChg chg="add">
          <ac:chgData name="Steve Hord" userId="7478402321db30a2" providerId="LiveId" clId="{224CC9B6-A6C2-46C7-BBB9-C6A60C5C4540}" dt="2020-10-28T23:00:30.591" v="414" actId="9405"/>
          <ac:inkMkLst>
            <pc:docMk/>
            <pc:sldMk cId="3237914124" sldId="256"/>
            <ac:inkMk id="7" creationId="{90DC8B94-332B-48F1-BD44-5D8DC140F977}"/>
          </ac:inkMkLst>
        </pc:inkChg>
        <pc:inkChg chg="add">
          <ac:chgData name="Steve Hord" userId="7478402321db30a2" providerId="LiveId" clId="{224CC9B6-A6C2-46C7-BBB9-C6A60C5C4540}" dt="2020-10-28T23:00:30.929" v="415" actId="9405"/>
          <ac:inkMkLst>
            <pc:docMk/>
            <pc:sldMk cId="3237914124" sldId="256"/>
            <ac:inkMk id="8" creationId="{E975E1FA-D9DC-4E9B-96CB-AF4B208FDD0D}"/>
          </ac:inkMkLst>
        </pc:inkChg>
        <pc:inkChg chg="add">
          <ac:chgData name="Steve Hord" userId="7478402321db30a2" providerId="LiveId" clId="{224CC9B6-A6C2-46C7-BBB9-C6A60C5C4540}" dt="2020-10-28T23:00:31.555" v="416" actId="9405"/>
          <ac:inkMkLst>
            <pc:docMk/>
            <pc:sldMk cId="3237914124" sldId="256"/>
            <ac:inkMk id="9" creationId="{454E5C77-5960-45F2-A8F4-437BBCEB11F6}"/>
          </ac:inkMkLst>
        </pc:inkChg>
        <pc:inkChg chg="add">
          <ac:chgData name="Steve Hord" userId="7478402321db30a2" providerId="LiveId" clId="{224CC9B6-A6C2-46C7-BBB9-C6A60C5C4540}" dt="2020-10-28T23:00:31.882" v="417" actId="9405"/>
          <ac:inkMkLst>
            <pc:docMk/>
            <pc:sldMk cId="3237914124" sldId="256"/>
            <ac:inkMk id="10" creationId="{0599CA86-0AA4-43B0-9BD8-C408990EDF1F}"/>
          </ac:inkMkLst>
        </pc:inkChg>
        <pc:inkChg chg="add del">
          <ac:chgData name="Steve Hord" userId="7478402321db30a2" providerId="LiveId" clId="{224CC9B6-A6C2-46C7-BBB9-C6A60C5C4540}" dt="2020-10-28T23:43:19.879" v="682" actId="478"/>
          <ac:inkMkLst>
            <pc:docMk/>
            <pc:sldMk cId="3237914124" sldId="256"/>
            <ac:inkMk id="11" creationId="{69CEBC84-7EBD-4396-A681-9076CEF8553B}"/>
          </ac:inkMkLst>
        </pc:inkChg>
        <pc:inkChg chg="add del">
          <ac:chgData name="Steve Hord" userId="7478402321db30a2" providerId="LiveId" clId="{224CC9B6-A6C2-46C7-BBB9-C6A60C5C4540}" dt="2020-10-28T23:41:22.775" v="648" actId="478"/>
          <ac:inkMkLst>
            <pc:docMk/>
            <pc:sldMk cId="3237914124" sldId="256"/>
            <ac:inkMk id="12" creationId="{C32B7472-AF96-4D1D-8416-1DB931AEE779}"/>
          </ac:inkMkLst>
        </pc:inkChg>
        <pc:inkChg chg="add">
          <ac:chgData name="Steve Hord" userId="7478402321db30a2" providerId="LiveId" clId="{224CC9B6-A6C2-46C7-BBB9-C6A60C5C4540}" dt="2020-10-28T23:00:57.241" v="420" actId="9405"/>
          <ac:inkMkLst>
            <pc:docMk/>
            <pc:sldMk cId="3237914124" sldId="256"/>
            <ac:inkMk id="13" creationId="{F01B0B0D-23C0-406D-81B1-53560BEA6080}"/>
          </ac:inkMkLst>
        </pc:inkChg>
        <pc:inkChg chg="add">
          <ac:chgData name="Steve Hord" userId="7478402321db30a2" providerId="LiveId" clId="{224CC9B6-A6C2-46C7-BBB9-C6A60C5C4540}" dt="2020-10-28T23:02:33.154" v="429" actId="9405"/>
          <ac:inkMkLst>
            <pc:docMk/>
            <pc:sldMk cId="3237914124" sldId="256"/>
            <ac:inkMk id="14" creationId="{0E36B71F-8617-4B05-A565-CA68910B66AF}"/>
          </ac:inkMkLst>
        </pc:inkChg>
        <pc:inkChg chg="add">
          <ac:chgData name="Steve Hord" userId="7478402321db30a2" providerId="LiveId" clId="{224CC9B6-A6C2-46C7-BBB9-C6A60C5C4540}" dt="2020-10-28T23:02:34.042" v="430" actId="9405"/>
          <ac:inkMkLst>
            <pc:docMk/>
            <pc:sldMk cId="3237914124" sldId="256"/>
            <ac:inkMk id="15" creationId="{C3E9255F-D54C-4938-861C-0719B95285A6}"/>
          </ac:inkMkLst>
        </pc:inkChg>
        <pc:inkChg chg="add">
          <ac:chgData name="Steve Hord" userId="7478402321db30a2" providerId="LiveId" clId="{224CC9B6-A6C2-46C7-BBB9-C6A60C5C4540}" dt="2020-10-28T23:02:34.713" v="431" actId="9405"/>
          <ac:inkMkLst>
            <pc:docMk/>
            <pc:sldMk cId="3237914124" sldId="256"/>
            <ac:inkMk id="16" creationId="{63A7B024-B577-4CAE-BEB0-A6669B501358}"/>
          </ac:inkMkLst>
        </pc:inkChg>
        <pc:inkChg chg="add">
          <ac:chgData name="Steve Hord" userId="7478402321db30a2" providerId="LiveId" clId="{224CC9B6-A6C2-46C7-BBB9-C6A60C5C4540}" dt="2020-10-28T23:02:36.608" v="432" actId="9405"/>
          <ac:inkMkLst>
            <pc:docMk/>
            <pc:sldMk cId="3237914124" sldId="256"/>
            <ac:inkMk id="17" creationId="{E0A5D064-5764-4BC6-889A-E61EBBCB274B}"/>
          </ac:inkMkLst>
        </pc:inkChg>
        <pc:inkChg chg="add">
          <ac:chgData name="Steve Hord" userId="7478402321db30a2" providerId="LiveId" clId="{224CC9B6-A6C2-46C7-BBB9-C6A60C5C4540}" dt="2020-10-28T23:02:37.363" v="433" actId="9405"/>
          <ac:inkMkLst>
            <pc:docMk/>
            <pc:sldMk cId="3237914124" sldId="256"/>
            <ac:inkMk id="18" creationId="{2CB02C25-2F1E-43D4-A77C-3F295035E347}"/>
          </ac:inkMkLst>
        </pc:inkChg>
        <pc:inkChg chg="add">
          <ac:chgData name="Steve Hord" userId="7478402321db30a2" providerId="LiveId" clId="{224CC9B6-A6C2-46C7-BBB9-C6A60C5C4540}" dt="2020-10-28T23:02:38.904" v="434" actId="9405"/>
          <ac:inkMkLst>
            <pc:docMk/>
            <pc:sldMk cId="3237914124" sldId="256"/>
            <ac:inkMk id="19" creationId="{4BA54EC1-BC0A-44CE-B6F6-610C5C43FEAF}"/>
          </ac:inkMkLst>
        </pc:inkChg>
        <pc:inkChg chg="add">
          <ac:chgData name="Steve Hord" userId="7478402321db30a2" providerId="LiveId" clId="{224CC9B6-A6C2-46C7-BBB9-C6A60C5C4540}" dt="2020-10-28T23:02:39.435" v="435" actId="9405"/>
          <ac:inkMkLst>
            <pc:docMk/>
            <pc:sldMk cId="3237914124" sldId="256"/>
            <ac:inkMk id="20" creationId="{A047CCDF-AC55-4CA2-8CC2-5DEAB5DBDA79}"/>
          </ac:inkMkLst>
        </pc:inkChg>
        <pc:inkChg chg="add">
          <ac:chgData name="Steve Hord" userId="7478402321db30a2" providerId="LiveId" clId="{224CC9B6-A6C2-46C7-BBB9-C6A60C5C4540}" dt="2020-10-28T23:02:40.498" v="436" actId="9405"/>
          <ac:inkMkLst>
            <pc:docMk/>
            <pc:sldMk cId="3237914124" sldId="256"/>
            <ac:inkMk id="21" creationId="{5C113320-A213-4066-90BD-CDA6F321CA37}"/>
          </ac:inkMkLst>
        </pc:inkChg>
        <pc:inkChg chg="add">
          <ac:chgData name="Steve Hord" userId="7478402321db30a2" providerId="LiveId" clId="{224CC9B6-A6C2-46C7-BBB9-C6A60C5C4540}" dt="2020-10-28T23:03:11.427" v="447" actId="9405"/>
          <ac:inkMkLst>
            <pc:docMk/>
            <pc:sldMk cId="3237914124" sldId="256"/>
            <ac:inkMk id="22" creationId="{E393B7F9-52EB-4DF0-9F3C-D38FF4077920}"/>
          </ac:inkMkLst>
        </pc:inkChg>
        <pc:inkChg chg="add">
          <ac:chgData name="Steve Hord" userId="7478402321db30a2" providerId="LiveId" clId="{224CC9B6-A6C2-46C7-BBB9-C6A60C5C4540}" dt="2020-10-28T23:03:33.458" v="448" actId="9405"/>
          <ac:inkMkLst>
            <pc:docMk/>
            <pc:sldMk cId="3237914124" sldId="256"/>
            <ac:inkMk id="23" creationId="{34B2D232-CEF5-419B-B1A5-8DBEA2B7E54F}"/>
          </ac:inkMkLst>
        </pc:inkChg>
        <pc:inkChg chg="add">
          <ac:chgData name="Steve Hord" userId="7478402321db30a2" providerId="LiveId" clId="{224CC9B6-A6C2-46C7-BBB9-C6A60C5C4540}" dt="2020-10-28T23:03:36.957" v="449" actId="9405"/>
          <ac:inkMkLst>
            <pc:docMk/>
            <pc:sldMk cId="3237914124" sldId="256"/>
            <ac:inkMk id="24" creationId="{362E2CCD-E783-4EB0-A449-D3A45EEDACA1}"/>
          </ac:inkMkLst>
        </pc:inkChg>
        <pc:inkChg chg="add">
          <ac:chgData name="Steve Hord" userId="7478402321db30a2" providerId="LiveId" clId="{224CC9B6-A6C2-46C7-BBB9-C6A60C5C4540}" dt="2020-10-28T23:03:37.444" v="450" actId="9405"/>
          <ac:inkMkLst>
            <pc:docMk/>
            <pc:sldMk cId="3237914124" sldId="256"/>
            <ac:inkMk id="25" creationId="{3A6B9D4B-B599-4E13-8CD4-9AE1EA05DD38}"/>
          </ac:inkMkLst>
        </pc:inkChg>
        <pc:inkChg chg="add">
          <ac:chgData name="Steve Hord" userId="7478402321db30a2" providerId="LiveId" clId="{224CC9B6-A6C2-46C7-BBB9-C6A60C5C4540}" dt="2020-10-28T23:03:38.508" v="451" actId="9405"/>
          <ac:inkMkLst>
            <pc:docMk/>
            <pc:sldMk cId="3237914124" sldId="256"/>
            <ac:inkMk id="26" creationId="{915EBC98-2995-4202-8847-0A06CF184801}"/>
          </ac:inkMkLst>
        </pc:inkChg>
        <pc:inkChg chg="add">
          <ac:chgData name="Steve Hord" userId="7478402321db30a2" providerId="LiveId" clId="{224CC9B6-A6C2-46C7-BBB9-C6A60C5C4540}" dt="2020-10-28T23:03:56.859" v="452" actId="9405"/>
          <ac:inkMkLst>
            <pc:docMk/>
            <pc:sldMk cId="3237914124" sldId="256"/>
            <ac:inkMk id="27" creationId="{45DA6E77-6091-41F4-942A-0F309A3D2009}"/>
          </ac:inkMkLst>
        </pc:inkChg>
        <pc:inkChg chg="add">
          <ac:chgData name="Steve Hord" userId="7478402321db30a2" providerId="LiveId" clId="{224CC9B6-A6C2-46C7-BBB9-C6A60C5C4540}" dt="2020-10-28T23:04:38.529" v="453" actId="9405"/>
          <ac:inkMkLst>
            <pc:docMk/>
            <pc:sldMk cId="3237914124" sldId="256"/>
            <ac:inkMk id="28" creationId="{E3F3AD06-2FD6-4505-B7DB-A8FB3DED0B43}"/>
          </ac:inkMkLst>
        </pc:inkChg>
        <pc:inkChg chg="add del">
          <ac:chgData name="Steve Hord" userId="7478402321db30a2" providerId="LiveId" clId="{224CC9B6-A6C2-46C7-BBB9-C6A60C5C4540}" dt="2020-10-28T23:36:33.351" v="646" actId="9405"/>
          <ac:inkMkLst>
            <pc:docMk/>
            <pc:sldMk cId="3237914124" sldId="256"/>
            <ac:inkMk id="29" creationId="{FC14F4E6-E521-4EC4-BDD3-F661908AFB0D}"/>
          </ac:inkMkLst>
        </pc:inkChg>
        <pc:inkChg chg="add">
          <ac:chgData name="Steve Hord" userId="7478402321db30a2" providerId="LiveId" clId="{224CC9B6-A6C2-46C7-BBB9-C6A60C5C4540}" dt="2020-10-28T23:37:51.257" v="647" actId="9405"/>
          <ac:inkMkLst>
            <pc:docMk/>
            <pc:sldMk cId="3237914124" sldId="256"/>
            <ac:inkMk id="30" creationId="{C9248AF4-5127-48C9-B6A2-758110871291}"/>
          </ac:inkMkLst>
        </pc:inkChg>
      </pc:sldChg>
      <pc:sldChg chg="addSp delSp modSp">
        <pc:chgData name="Steve Hord" userId="7478402321db30a2" providerId="LiveId" clId="{224CC9B6-A6C2-46C7-BBB9-C6A60C5C4540}" dt="2020-10-28T23:59:03.309" v="686" actId="478"/>
        <pc:sldMkLst>
          <pc:docMk/>
          <pc:sldMk cId="1339210688" sldId="257"/>
        </pc:sldMkLst>
        <pc:picChg chg="add mod ord">
          <ac:chgData name="Steve Hord" userId="7478402321db30a2" providerId="LiveId" clId="{224CC9B6-A6C2-46C7-BBB9-C6A60C5C4540}" dt="2020-10-28T23:16:49.707" v="633" actId="167"/>
          <ac:picMkLst>
            <pc:docMk/>
            <pc:sldMk cId="1339210688" sldId="257"/>
            <ac:picMk id="4" creationId="{9B37F9FA-3571-49C2-8811-B1159FCC0D6D}"/>
          </ac:picMkLst>
        </pc:picChg>
        <pc:picChg chg="del">
          <ac:chgData name="Steve Hord" userId="7478402321db30a2" providerId="LiveId" clId="{224CC9B6-A6C2-46C7-BBB9-C6A60C5C4540}" dt="2020-10-28T22:24:02.319" v="161"/>
          <ac:picMkLst>
            <pc:docMk/>
            <pc:sldMk cId="1339210688" sldId="257"/>
            <ac:picMk id="4" creationId="{BB8BCD0B-C663-48F9-B72B-E6B77C5BD02D}"/>
          </ac:picMkLst>
        </pc:picChg>
        <pc:picChg chg="add del mod">
          <ac:chgData name="Steve Hord" userId="7478402321db30a2" providerId="LiveId" clId="{224CC9B6-A6C2-46C7-BBB9-C6A60C5C4540}" dt="2020-10-28T23:59:02.119" v="685" actId="478"/>
          <ac:picMkLst>
            <pc:docMk/>
            <pc:sldMk cId="1339210688" sldId="257"/>
            <ac:picMk id="5" creationId="{853CF8EF-ED2E-46AE-A3CC-35FDB58937EB}"/>
          </ac:picMkLst>
        </pc:picChg>
        <pc:picChg chg="add del mod">
          <ac:chgData name="Steve Hord" userId="7478402321db30a2" providerId="LiveId" clId="{224CC9B6-A6C2-46C7-BBB9-C6A60C5C4540}" dt="2020-10-28T23:59:00.284" v="684" actId="478"/>
          <ac:picMkLst>
            <pc:docMk/>
            <pc:sldMk cId="1339210688" sldId="257"/>
            <ac:picMk id="6" creationId="{793A0DB6-57CF-4702-9240-EE06BC65B891}"/>
          </ac:picMkLst>
        </pc:picChg>
        <pc:picChg chg="add del mod">
          <ac:chgData name="Steve Hord" userId="7478402321db30a2" providerId="LiveId" clId="{224CC9B6-A6C2-46C7-BBB9-C6A60C5C4540}" dt="2020-10-28T23:58:58.690" v="683" actId="478"/>
          <ac:picMkLst>
            <pc:docMk/>
            <pc:sldMk cId="1339210688" sldId="257"/>
            <ac:picMk id="7" creationId="{6560B30D-242C-4EF2-A222-42DA8EFAC487}"/>
          </ac:picMkLst>
        </pc:picChg>
        <pc:picChg chg="add del mod">
          <ac:chgData name="Steve Hord" userId="7478402321db30a2" providerId="LiveId" clId="{224CC9B6-A6C2-46C7-BBB9-C6A60C5C4540}" dt="2020-10-28T23:59:03.309" v="686" actId="478"/>
          <ac:picMkLst>
            <pc:docMk/>
            <pc:sldMk cId="1339210688" sldId="257"/>
            <ac:picMk id="8" creationId="{B73E49F2-94B3-4B75-90EE-6AD198FC93E5}"/>
          </ac:picMkLst>
        </pc:picChg>
        <pc:inkChg chg="add">
          <ac:chgData name="Steve Hord" userId="7478402321db30a2" providerId="LiveId" clId="{224CC9B6-A6C2-46C7-BBB9-C6A60C5C4540}" dt="2020-10-28T23:02:44.360" v="437" actId="9405"/>
          <ac:inkMkLst>
            <pc:docMk/>
            <pc:sldMk cId="1339210688" sldId="257"/>
            <ac:inkMk id="9" creationId="{1A185CBD-ED91-4F24-BEB9-8E33AD8AC3B1}"/>
          </ac:inkMkLst>
        </pc:inkChg>
        <pc:inkChg chg="add">
          <ac:chgData name="Steve Hord" userId="7478402321db30a2" providerId="LiveId" clId="{224CC9B6-A6C2-46C7-BBB9-C6A60C5C4540}" dt="2020-10-28T23:02:45.199" v="438" actId="9405"/>
          <ac:inkMkLst>
            <pc:docMk/>
            <pc:sldMk cId="1339210688" sldId="257"/>
            <ac:inkMk id="10" creationId="{032BD37A-4777-4658-98DC-561C88BBD6B5}"/>
          </ac:inkMkLst>
        </pc:inkChg>
        <pc:inkChg chg="add">
          <ac:chgData name="Steve Hord" userId="7478402321db30a2" providerId="LiveId" clId="{224CC9B6-A6C2-46C7-BBB9-C6A60C5C4540}" dt="2020-10-28T23:02:45.764" v="439" actId="9405"/>
          <ac:inkMkLst>
            <pc:docMk/>
            <pc:sldMk cId="1339210688" sldId="257"/>
            <ac:inkMk id="11" creationId="{8D6F0DE4-0F5C-4DBC-980B-FA84561A37BD}"/>
          </ac:inkMkLst>
        </pc:inkChg>
        <pc:inkChg chg="add">
          <ac:chgData name="Steve Hord" userId="7478402321db30a2" providerId="LiveId" clId="{224CC9B6-A6C2-46C7-BBB9-C6A60C5C4540}" dt="2020-10-28T23:02:46.202" v="440" actId="9405"/>
          <ac:inkMkLst>
            <pc:docMk/>
            <pc:sldMk cId="1339210688" sldId="257"/>
            <ac:inkMk id="12" creationId="{24F830F4-CC15-48E6-AB15-04ED683CA04A}"/>
          </ac:inkMkLst>
        </pc:inkChg>
        <pc:inkChg chg="add">
          <ac:chgData name="Steve Hord" userId="7478402321db30a2" providerId="LiveId" clId="{224CC9B6-A6C2-46C7-BBB9-C6A60C5C4540}" dt="2020-10-28T23:02:53.893" v="441" actId="9405"/>
          <ac:inkMkLst>
            <pc:docMk/>
            <pc:sldMk cId="1339210688" sldId="257"/>
            <ac:inkMk id="13" creationId="{18EA1C91-5384-4260-8EC9-8379C643441C}"/>
          </ac:inkMkLst>
        </pc:inkChg>
        <pc:inkChg chg="add">
          <ac:chgData name="Steve Hord" userId="7478402321db30a2" providerId="LiveId" clId="{224CC9B6-A6C2-46C7-BBB9-C6A60C5C4540}" dt="2020-10-28T23:03:01.423" v="442" actId="9405"/>
          <ac:inkMkLst>
            <pc:docMk/>
            <pc:sldMk cId="1339210688" sldId="257"/>
            <ac:inkMk id="14" creationId="{97E9F6ED-ACEE-438F-A76C-C66263E59B33}"/>
          </ac:inkMkLst>
        </pc:inkChg>
        <pc:inkChg chg="add">
          <ac:chgData name="Steve Hord" userId="7478402321db30a2" providerId="LiveId" clId="{224CC9B6-A6C2-46C7-BBB9-C6A60C5C4540}" dt="2020-10-28T23:03:01.879" v="443" actId="9405"/>
          <ac:inkMkLst>
            <pc:docMk/>
            <pc:sldMk cId="1339210688" sldId="257"/>
            <ac:inkMk id="15" creationId="{EA56CB11-8AE3-4EA0-B556-BBB572803B07}"/>
          </ac:inkMkLst>
        </pc:inkChg>
        <pc:inkChg chg="add">
          <ac:chgData name="Steve Hord" userId="7478402321db30a2" providerId="LiveId" clId="{224CC9B6-A6C2-46C7-BBB9-C6A60C5C4540}" dt="2020-10-28T23:03:02.265" v="444" actId="9405"/>
          <ac:inkMkLst>
            <pc:docMk/>
            <pc:sldMk cId="1339210688" sldId="257"/>
            <ac:inkMk id="16" creationId="{78E27AEC-BDF9-49A4-A10A-6F5F64F01EEA}"/>
          </ac:inkMkLst>
        </pc:inkChg>
        <pc:inkChg chg="add">
          <ac:chgData name="Steve Hord" userId="7478402321db30a2" providerId="LiveId" clId="{224CC9B6-A6C2-46C7-BBB9-C6A60C5C4540}" dt="2020-10-28T23:03:02.610" v="445" actId="9405"/>
          <ac:inkMkLst>
            <pc:docMk/>
            <pc:sldMk cId="1339210688" sldId="257"/>
            <ac:inkMk id="17" creationId="{00D1CCCF-5EBB-4FB3-A293-78C28946220A}"/>
          </ac:inkMkLst>
        </pc:inkChg>
        <pc:inkChg chg="add">
          <ac:chgData name="Steve Hord" userId="7478402321db30a2" providerId="LiveId" clId="{224CC9B6-A6C2-46C7-BBB9-C6A60C5C4540}" dt="2020-10-28T23:03:03.924" v="446" actId="9405"/>
          <ac:inkMkLst>
            <pc:docMk/>
            <pc:sldMk cId="1339210688" sldId="257"/>
            <ac:inkMk id="18" creationId="{0EC3AB97-946C-4D62-AEB0-E11D486AFBF0}"/>
          </ac:inkMkLst>
        </pc:inkChg>
      </pc:sldChg>
      <pc:sldChg chg="modSp">
        <pc:chgData name="Steve Hord" userId="7478402321db30a2" providerId="LiveId" clId="{224CC9B6-A6C2-46C7-BBB9-C6A60C5C4540}" dt="2020-10-28T23:18:22.378" v="642" actId="27636"/>
        <pc:sldMkLst>
          <pc:docMk/>
          <pc:sldMk cId="3083623366" sldId="260"/>
        </pc:sldMkLst>
        <pc:spChg chg="mod">
          <ac:chgData name="Steve Hord" userId="7478402321db30a2" providerId="LiveId" clId="{224CC9B6-A6C2-46C7-BBB9-C6A60C5C4540}" dt="2020-10-28T23:18:22.378" v="642" actId="27636"/>
          <ac:spMkLst>
            <pc:docMk/>
            <pc:sldMk cId="3083623366" sldId="260"/>
            <ac:spMk id="3" creationId="{902FD5C4-FE5F-46D2-ABC9-49FA4BB8442F}"/>
          </ac:spMkLst>
        </pc:spChg>
      </pc:sldChg>
      <pc:sldChg chg="addSp delSp modSp">
        <pc:chgData name="Steve Hord" userId="7478402321db30a2" providerId="LiveId" clId="{224CC9B6-A6C2-46C7-BBB9-C6A60C5C4540}" dt="2020-10-28T23:59:09.194" v="687" actId="478"/>
        <pc:sldMkLst>
          <pc:docMk/>
          <pc:sldMk cId="710623681" sldId="261"/>
        </pc:sldMkLst>
        <pc:picChg chg="mod">
          <ac:chgData name="Steve Hord" userId="7478402321db30a2" providerId="LiveId" clId="{224CC9B6-A6C2-46C7-BBB9-C6A60C5C4540}" dt="2020-10-28T22:36:36.345" v="382" actId="14100"/>
          <ac:picMkLst>
            <pc:docMk/>
            <pc:sldMk cId="710623681" sldId="261"/>
            <ac:picMk id="4" creationId="{EE158731-59BB-48A2-A901-D7C35E91BA10}"/>
          </ac:picMkLst>
        </pc:picChg>
        <pc:picChg chg="add del mod">
          <ac:chgData name="Steve Hord" userId="7478402321db30a2" providerId="LiveId" clId="{224CC9B6-A6C2-46C7-BBB9-C6A60C5C4540}" dt="2020-10-28T23:59:09.194" v="687" actId="478"/>
          <ac:picMkLst>
            <pc:docMk/>
            <pc:sldMk cId="710623681" sldId="261"/>
            <ac:picMk id="6" creationId="{38A44285-5189-4D0A-8701-C2B5E42B5518}"/>
          </ac:picMkLst>
        </pc:picChg>
      </pc:sldChg>
      <pc:sldChg chg="modSp">
        <pc:chgData name="Steve Hord" userId="7478402321db30a2" providerId="LiveId" clId="{224CC9B6-A6C2-46C7-BBB9-C6A60C5C4540}" dt="2020-10-28T23:21:26.804" v="643" actId="20577"/>
        <pc:sldMkLst>
          <pc:docMk/>
          <pc:sldMk cId="452859177" sldId="262"/>
        </pc:sldMkLst>
        <pc:spChg chg="mod">
          <ac:chgData name="Steve Hord" userId="7478402321db30a2" providerId="LiveId" clId="{224CC9B6-A6C2-46C7-BBB9-C6A60C5C4540}" dt="2020-10-28T23:21:26.804" v="643" actId="20577"/>
          <ac:spMkLst>
            <pc:docMk/>
            <pc:sldMk cId="452859177" sldId="262"/>
            <ac:spMk id="3" creationId="{902FD5C4-FE5F-46D2-ABC9-49FA4BB8442F}"/>
          </ac:spMkLst>
        </pc:spChg>
      </pc:sldChg>
      <pc:sldChg chg="addSp delSp modSp">
        <pc:chgData name="Steve Hord" userId="7478402321db30a2" providerId="LiveId" clId="{224CC9B6-A6C2-46C7-BBB9-C6A60C5C4540}" dt="2020-10-28T23:59:22.999" v="689" actId="478"/>
        <pc:sldMkLst>
          <pc:docMk/>
          <pc:sldMk cId="2161130591" sldId="272"/>
        </pc:sldMkLst>
        <pc:picChg chg="del mod">
          <ac:chgData name="Steve Hord" userId="7478402321db30a2" providerId="LiveId" clId="{224CC9B6-A6C2-46C7-BBB9-C6A60C5C4540}" dt="2020-10-28T23:10:18.699" v="471" actId="478"/>
          <ac:picMkLst>
            <pc:docMk/>
            <pc:sldMk cId="2161130591" sldId="272"/>
            <ac:picMk id="4" creationId="{C1FCEFC0-D7CE-430F-A1AC-AC17331EFD14}"/>
          </ac:picMkLst>
        </pc:picChg>
        <pc:picChg chg="del">
          <ac:chgData name="Steve Hord" userId="7478402321db30a2" providerId="LiveId" clId="{224CC9B6-A6C2-46C7-BBB9-C6A60C5C4540}" dt="2020-10-28T23:59:21.027" v="688" actId="478"/>
          <ac:picMkLst>
            <pc:docMk/>
            <pc:sldMk cId="2161130591" sldId="272"/>
            <ac:picMk id="6" creationId="{998DDB99-D494-444C-96D1-7AB5393DD65C}"/>
          </ac:picMkLst>
        </pc:picChg>
        <pc:picChg chg="add del mod">
          <ac:chgData name="Steve Hord" userId="7478402321db30a2" providerId="LiveId" clId="{224CC9B6-A6C2-46C7-BBB9-C6A60C5C4540}" dt="2020-10-28T23:59:22.999" v="689" actId="478"/>
          <ac:picMkLst>
            <pc:docMk/>
            <pc:sldMk cId="2161130591" sldId="272"/>
            <ac:picMk id="7" creationId="{EF1CDD4D-CAA0-4B1F-A12B-650B712F4B73}"/>
          </ac:picMkLst>
        </pc:picChg>
      </pc:sldChg>
      <pc:sldMasterChg chg="modSldLayout">
        <pc:chgData name="Steve Hord" userId="7478402321db30a2" providerId="LiveId" clId="{224CC9B6-A6C2-46C7-BBB9-C6A60C5C4540}" dt="2020-10-28T23:01:58.349" v="428" actId="9405"/>
        <pc:sldMasterMkLst>
          <pc:docMk/>
          <pc:sldMasterMk cId="1270442930" sldId="2147483660"/>
        </pc:sldMasterMkLst>
        <pc:sldLayoutChg chg="addSp">
          <pc:chgData name="Steve Hord" userId="7478402321db30a2" providerId="LiveId" clId="{224CC9B6-A6C2-46C7-BBB9-C6A60C5C4540}" dt="2020-10-28T23:01:58.349" v="428" actId="9405"/>
          <pc:sldLayoutMkLst>
            <pc:docMk/>
            <pc:sldMasterMk cId="1270442930" sldId="2147483660"/>
            <pc:sldLayoutMk cId="2871343567" sldId="2147483664"/>
          </pc:sldLayoutMkLst>
          <pc:inkChg chg="add">
            <ac:chgData name="Steve Hord" userId="7478402321db30a2" providerId="LiveId" clId="{224CC9B6-A6C2-46C7-BBB9-C6A60C5C4540}" dt="2020-10-28T23:01:52.131" v="421" actId="9405"/>
            <ac:inkMkLst>
              <pc:docMk/>
              <pc:sldMasterMk cId="1270442930" sldId="2147483660"/>
              <pc:sldLayoutMk cId="2871343567" sldId="2147483664"/>
              <ac:inkMk id="5" creationId="{7F3045DE-3AB7-4E3E-A391-4F9107A8F8C9}"/>
            </ac:inkMkLst>
          </pc:inkChg>
          <pc:inkChg chg="add">
            <ac:chgData name="Steve Hord" userId="7478402321db30a2" providerId="LiveId" clId="{224CC9B6-A6C2-46C7-BBB9-C6A60C5C4540}" dt="2020-10-28T23:01:52.487" v="422" actId="9405"/>
            <ac:inkMkLst>
              <pc:docMk/>
              <pc:sldMasterMk cId="1270442930" sldId="2147483660"/>
              <pc:sldLayoutMk cId="2871343567" sldId="2147483664"/>
              <ac:inkMk id="6" creationId="{B64BE9BD-96C6-496B-8F87-BF8B5FE6878E}"/>
            </ac:inkMkLst>
          </pc:inkChg>
          <pc:inkChg chg="add">
            <ac:chgData name="Steve Hord" userId="7478402321db30a2" providerId="LiveId" clId="{224CC9B6-A6C2-46C7-BBB9-C6A60C5C4540}" dt="2020-10-28T23:01:55.176" v="423" actId="9405"/>
            <ac:inkMkLst>
              <pc:docMk/>
              <pc:sldMasterMk cId="1270442930" sldId="2147483660"/>
              <pc:sldLayoutMk cId="2871343567" sldId="2147483664"/>
              <ac:inkMk id="7" creationId="{5547CB02-1206-4981-BA1F-98056CC7D0F6}"/>
            </ac:inkMkLst>
          </pc:inkChg>
          <pc:inkChg chg="add">
            <ac:chgData name="Steve Hord" userId="7478402321db30a2" providerId="LiveId" clId="{224CC9B6-A6C2-46C7-BBB9-C6A60C5C4540}" dt="2020-10-28T23:01:55.519" v="424" actId="9405"/>
            <ac:inkMkLst>
              <pc:docMk/>
              <pc:sldMasterMk cId="1270442930" sldId="2147483660"/>
              <pc:sldLayoutMk cId="2871343567" sldId="2147483664"/>
              <ac:inkMk id="9" creationId="{00AC9549-295A-481F-BAC1-D217607B1470}"/>
            </ac:inkMkLst>
          </pc:inkChg>
          <pc:inkChg chg="add">
            <ac:chgData name="Steve Hord" userId="7478402321db30a2" providerId="LiveId" clId="{224CC9B6-A6C2-46C7-BBB9-C6A60C5C4540}" dt="2020-10-28T23:01:55.860" v="425" actId="9405"/>
            <ac:inkMkLst>
              <pc:docMk/>
              <pc:sldMasterMk cId="1270442930" sldId="2147483660"/>
              <pc:sldLayoutMk cId="2871343567" sldId="2147483664"/>
              <ac:inkMk id="10" creationId="{582B34FC-FED6-4B35-B336-2C001BF70FEA}"/>
            </ac:inkMkLst>
          </pc:inkChg>
          <pc:inkChg chg="add">
            <ac:chgData name="Steve Hord" userId="7478402321db30a2" providerId="LiveId" clId="{224CC9B6-A6C2-46C7-BBB9-C6A60C5C4540}" dt="2020-10-28T23:01:56.207" v="426" actId="9405"/>
            <ac:inkMkLst>
              <pc:docMk/>
              <pc:sldMasterMk cId="1270442930" sldId="2147483660"/>
              <pc:sldLayoutMk cId="2871343567" sldId="2147483664"/>
              <ac:inkMk id="11" creationId="{E937588D-ADB8-4462-B727-CA3C34F68C66}"/>
            </ac:inkMkLst>
          </pc:inkChg>
          <pc:inkChg chg="add">
            <ac:chgData name="Steve Hord" userId="7478402321db30a2" providerId="LiveId" clId="{224CC9B6-A6C2-46C7-BBB9-C6A60C5C4540}" dt="2020-10-28T23:01:56.539" v="427" actId="9405"/>
            <ac:inkMkLst>
              <pc:docMk/>
              <pc:sldMasterMk cId="1270442930" sldId="2147483660"/>
              <pc:sldLayoutMk cId="2871343567" sldId="2147483664"/>
              <ac:inkMk id="12" creationId="{30649580-583C-4B6A-9755-80D062662B47}"/>
            </ac:inkMkLst>
          </pc:inkChg>
          <pc:inkChg chg="add">
            <ac:chgData name="Steve Hord" userId="7478402321db30a2" providerId="LiveId" clId="{224CC9B6-A6C2-46C7-BBB9-C6A60C5C4540}" dt="2020-10-28T23:01:58.349" v="428" actId="9405"/>
            <ac:inkMkLst>
              <pc:docMk/>
              <pc:sldMasterMk cId="1270442930" sldId="2147483660"/>
              <pc:sldLayoutMk cId="2871343567" sldId="2147483664"/>
              <ac:inkMk id="13" creationId="{C563E662-A115-4BA9-A520-DAB1F8FFDBA4}"/>
            </ac:inkMkLst>
          </pc:inkChg>
        </pc:sldLayoutChg>
      </pc:sldMasterChg>
    </pc:docChg>
  </pc:docChgLst>
  <pc:docChgLst>
    <pc:chgData name="Maggie Zhang" userId="ef5e1afc-b780-48a2-abc1-57b626b5ccb2" providerId="ADAL" clId="{6B57C48B-9591-4FEA-9A55-8FBAA21F12FB}"/>
    <pc:docChg chg="custSel modSld">
      <pc:chgData name="Maggie Zhang" userId="ef5e1afc-b780-48a2-abc1-57b626b5ccb2" providerId="ADAL" clId="{6B57C48B-9591-4FEA-9A55-8FBAA21F12FB}" dt="2020-12-28T22:43:56.151" v="29" actId="27636"/>
      <pc:docMkLst>
        <pc:docMk/>
      </pc:docMkLst>
      <pc:sldChg chg="modSp">
        <pc:chgData name="Maggie Zhang" userId="ef5e1afc-b780-48a2-abc1-57b626b5ccb2" providerId="ADAL" clId="{6B57C48B-9591-4FEA-9A55-8FBAA21F12FB}" dt="2020-12-28T22:43:56.151" v="29" actId="27636"/>
        <pc:sldMkLst>
          <pc:docMk/>
          <pc:sldMk cId="3237914124" sldId="256"/>
        </pc:sldMkLst>
        <pc:spChg chg="mod">
          <ac:chgData name="Maggie Zhang" userId="ef5e1afc-b780-48a2-abc1-57b626b5ccb2" providerId="ADAL" clId="{6B57C48B-9591-4FEA-9A55-8FBAA21F12FB}" dt="2020-12-28T22:43:56.151" v="29" actId="27636"/>
          <ac:spMkLst>
            <pc:docMk/>
            <pc:sldMk cId="3237914124" sldId="256"/>
            <ac:spMk id="2" creationId="{2FE973FE-1F8B-4DED-8DC0-71E98767897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28-Dec-2020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4431024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E659B"/>
                </a:solidFill>
              </a:rPr>
              <a:t>The Battle of Neighborhoods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560007"/>
            <a:ext cx="5181600" cy="2616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Menglin</a:t>
            </a:r>
            <a:r>
              <a:rPr lang="en-US" dirty="0"/>
              <a:t> Zhang</a:t>
            </a:r>
          </a:p>
          <a:p>
            <a:pPr marL="0" indent="0">
              <a:buNone/>
            </a:pPr>
            <a:r>
              <a:rPr lang="en-US" dirty="0"/>
              <a:t>Dec 28,2020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66D4-4568-1A4C-9BF5-B6AB62FD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CFFB-1475-A045-B5D5-E4E859CE4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485414" cy="4351338"/>
          </a:xfrm>
        </p:spPr>
        <p:txBody>
          <a:bodyPr/>
          <a:lstStyle/>
          <a:p>
            <a:r>
              <a:rPr lang="en-CA" dirty="0"/>
              <a:t>If a coffee shop opens near to that area will very likely bring a good profit to the owner. 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 few blocks away from the most “hot area” will effectively reduce the completion rate, in the meantime, it will not greatly reduce the passenger flow.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3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CA" dirty="0"/>
              <a:t>Toronto downtown would be a good place to open a small coffee shop </a:t>
            </a:r>
            <a:endParaRPr lang="en-US" dirty="0"/>
          </a:p>
          <a:p>
            <a:r>
              <a:rPr lang="en-CA" dirty="0"/>
              <a:t>The cluster with more population flow and more popular coffee shops on average should be optimal</a:t>
            </a:r>
            <a:endParaRPr lang="en-US" dirty="0"/>
          </a:p>
          <a:p>
            <a:r>
              <a:rPr lang="en-CA" dirty="0"/>
              <a:t>Other considerations: parking lot of each location, traffic of existing coffee shops in the cluster, and current revenue of them, etc. 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ED2F-692C-A941-BFD7-75001C3C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Appendix-Code for 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6B692E-77C9-7A44-B86E-5FEC632282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7585" y="1919666"/>
            <a:ext cx="7888838" cy="186066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7261ED-81DA-F243-9ECB-31450294B7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17585" y="4003008"/>
            <a:ext cx="7888838" cy="19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2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D674-1E7D-4748-A78C-AE8F09FE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Appendix-Code for data cleaning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94BE8-A82E-E848-A47D-BADC0347E9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2093"/>
            <a:ext cx="5181600" cy="309840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2B4DE4-B24F-4A47-85BB-7734D6F03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9729" y="1825625"/>
            <a:ext cx="47665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9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5606" y="1711325"/>
            <a:ext cx="49454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List of the ’hot’ coffee shop near center of Toronto</a:t>
            </a:r>
          </a:p>
          <a:p>
            <a:pPr lvl="1"/>
            <a:r>
              <a:rPr lang="en-US" sz="1800" dirty="0"/>
              <a:t>Apply FOLIUM to generate a heat map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</a:t>
            </a:r>
          </a:p>
          <a:p>
            <a:r>
              <a:rPr lang="en-US" sz="2200" dirty="0"/>
              <a:t>Analysis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373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/>
              <a:t>This report aims to provide advice for a predictable location which may bring good profits to a new-starting coffee shop in Toronto by: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 Using data science tools to fetch the raw data </a:t>
            </a:r>
          </a:p>
          <a:p>
            <a:r>
              <a:rPr lang="en-CA" dirty="0"/>
              <a:t> Visualizing data to generate a suggested optima location </a:t>
            </a:r>
          </a:p>
          <a:p>
            <a:r>
              <a:rPr lang="en-CA" dirty="0"/>
              <a:t> Explaining the advantage and traits for the stakeholders 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r>
              <a:rPr lang="en-CA" dirty="0"/>
              <a:t>Retrieve the following data: </a:t>
            </a:r>
          </a:p>
          <a:p>
            <a:pPr lvl="1"/>
            <a:r>
              <a:rPr lang="en-CA" dirty="0"/>
              <a:t>The most popular coffee shops in Toronto </a:t>
            </a:r>
          </a:p>
          <a:p>
            <a:pPr lvl="1"/>
            <a:r>
              <a:rPr lang="en-CA" dirty="0"/>
              <a:t>The locations of the high-voted coffee shop in Toronto. </a:t>
            </a:r>
          </a:p>
          <a:p>
            <a:pPr lvl="1"/>
            <a:endParaRPr lang="en-CA" dirty="0"/>
          </a:p>
          <a:p>
            <a:r>
              <a:rPr lang="en-CA" dirty="0"/>
              <a:t>Generate maps to show the “hot” area in the center of Toronto </a:t>
            </a:r>
          </a:p>
          <a:p>
            <a:endParaRPr lang="en-CA" dirty="0"/>
          </a:p>
          <a:p>
            <a:r>
              <a:rPr lang="en-CA" dirty="0"/>
              <a:t>Consider different factors to provide a good advice of the location to open a coffee shop</a:t>
            </a:r>
          </a:p>
          <a:p>
            <a:endParaRPr lang="en-CA" dirty="0"/>
          </a:p>
          <a:p>
            <a:pPr lvl="1"/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22828" y="1690688"/>
            <a:ext cx="7709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CA" sz="2400" dirty="0"/>
              <a:t>Demographic information, e.g. population, density, education, age, income</a:t>
            </a:r>
          </a:p>
          <a:p>
            <a:pPr marL="0" indent="0">
              <a:buNone/>
            </a:pPr>
            <a:r>
              <a:rPr lang="en-CA" sz="2400" dirty="0"/>
              <a:t> </a:t>
            </a:r>
          </a:p>
          <a:p>
            <a:r>
              <a:rPr lang="en-CA" sz="2400" dirty="0"/>
              <a:t>The popular neighbor where locates most of the venue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Number of existing coffee shop in the neighborhood and nearby 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List of The “Hot” Coffee Shop Near Center of Toronto 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&lt;Bar chart of top 5 programming languages for the current year goes here.&gt;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5 programming languages for the next year goes here.&gt;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44558-E245-0B45-AD8D-F957DF67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708"/>
            <a:ext cx="12192000" cy="342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CA" dirty="0"/>
              <a:t>Apply FOLIUM to generate a heat map </a:t>
            </a:r>
            <a:r>
              <a:rPr lang="en-US" sz="2800" dirty="0"/>
              <a:t>-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205985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CA" dirty="0"/>
              <a:t>Most popular coffee shops are mainly concentrated in downtown area </a:t>
            </a:r>
            <a:endParaRPr lang="en-US" dirty="0"/>
          </a:p>
          <a:p>
            <a:r>
              <a:rPr lang="en-US" dirty="0"/>
              <a:t>More customers where more office building and venues locate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2C04F9-659F-A043-B9DB-C49D03CB15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49316"/>
            <a:ext cx="5181600" cy="301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Optimal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5 databases for the current year goes here 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5 databases for the next year goes here.&gt;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3E97C-8CAC-D04E-B2D5-3911DD84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6" y="1431716"/>
            <a:ext cx="10158984" cy="54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CA" dirty="0"/>
              <a:t>Popularity VS Industry Threats?</a:t>
            </a:r>
          </a:p>
          <a:p>
            <a:endParaRPr lang="en-CA" dirty="0"/>
          </a:p>
          <a:p>
            <a:r>
              <a:rPr lang="en-CA" dirty="0"/>
              <a:t>Profits VS Less Competition?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417</Words>
  <Application>Microsoft Office PowerPoint</Application>
  <PresentationFormat>Widescreen</PresentationFormat>
  <Paragraphs>66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Helv</vt:lpstr>
      <vt:lpstr>IBM Plex Mono SemiBold</vt:lpstr>
      <vt:lpstr>IBM Plex Mono Text</vt:lpstr>
      <vt:lpstr>Arial</vt:lpstr>
      <vt:lpstr>Calibri</vt:lpstr>
      <vt:lpstr>SLIDE_TEMPLATE_skill_network</vt:lpstr>
      <vt:lpstr>The Battle of Neighborhoods</vt:lpstr>
      <vt:lpstr>OUTLINE</vt:lpstr>
      <vt:lpstr>INTRODUCTION</vt:lpstr>
      <vt:lpstr>METHODOLOGY</vt:lpstr>
      <vt:lpstr>RESULTS</vt:lpstr>
      <vt:lpstr>List of The “Hot” Coffee Shop Near Center of Toronto  </vt:lpstr>
      <vt:lpstr> Apply FOLIUM to generate a heat map - FINDINGS</vt:lpstr>
      <vt:lpstr>Optimal Location</vt:lpstr>
      <vt:lpstr>DISCUSSION</vt:lpstr>
      <vt:lpstr>Analysis </vt:lpstr>
      <vt:lpstr>CONCLUSION</vt:lpstr>
      <vt:lpstr>Appendix-Code for data cleaning</vt:lpstr>
      <vt:lpstr>Appendix-Code for data cleaning continued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Maggie Zhang</cp:lastModifiedBy>
  <cp:revision>21</cp:revision>
  <dcterms:created xsi:type="dcterms:W3CDTF">2020-10-28T18:29:43Z</dcterms:created>
  <dcterms:modified xsi:type="dcterms:W3CDTF">2020-12-28T22:43:57Z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4bf6bc-80d5-4ab0-9d27-711a9be2166e_Enabled">
    <vt:lpwstr>true</vt:lpwstr>
  </property>
  <property fmtid="{D5CDD505-2E9C-101B-9397-08002B2CF9AE}" pid="3" name="MSIP_Label_124bf6bc-80d5-4ab0-9d27-711a9be2166e_SetDate">
    <vt:lpwstr>2020-12-28T22:43:26Z</vt:lpwstr>
  </property>
  <property fmtid="{D5CDD505-2E9C-101B-9397-08002B2CF9AE}" pid="4" name="MSIP_Label_124bf6bc-80d5-4ab0-9d27-711a9be2166e_Method">
    <vt:lpwstr>Standard</vt:lpwstr>
  </property>
  <property fmtid="{D5CDD505-2E9C-101B-9397-08002B2CF9AE}" pid="5" name="MSIP_Label_124bf6bc-80d5-4ab0-9d27-711a9be2166e_Name">
    <vt:lpwstr>124bf6bc-80d5-4ab0-9d27-711a9be2166e</vt:lpwstr>
  </property>
  <property fmtid="{D5CDD505-2E9C-101B-9397-08002B2CF9AE}" pid="6" name="MSIP_Label_124bf6bc-80d5-4ab0-9d27-711a9be2166e_SiteId">
    <vt:lpwstr>f271d9b4-e54c-46e1-82bd-25d50afa3779</vt:lpwstr>
  </property>
  <property fmtid="{D5CDD505-2E9C-101B-9397-08002B2CF9AE}" pid="7" name="MSIP_Label_124bf6bc-80d5-4ab0-9d27-711a9be2166e_ActionId">
    <vt:lpwstr>5277d0e3-ec02-4063-9bfd-963a42b10cae</vt:lpwstr>
  </property>
  <property fmtid="{D5CDD505-2E9C-101B-9397-08002B2CF9AE}" pid="8" name="MSIP_Label_124bf6bc-80d5-4ab0-9d27-711a9be2166e_ContentBits">
    <vt:lpwstr>2</vt:lpwstr>
  </property>
</Properties>
</file>